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0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72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3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3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3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6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9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7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7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80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0D061-4F01-4D58-81FB-7CBC6772C3B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17CDF-D674-4588-9A0B-40F751556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r.wikipedia.org/wiki/%E0%A4%94%E0%A4%B0%E0%A4%82%E0%A4%97%E0%A4%BE%E0%A4%AC%E0%A4%BE%E0%A4%A6" TargetMode="External"/><Relationship Id="rId2" Type="http://schemas.openxmlformats.org/officeDocument/2006/relationships/hyperlink" Target="https://mr.wikipedia.org/wiki/%E0%A4%A1%E0%A5%89._%E0%A4%AC%E0%A4%BE%E0%A4%AC%E0%A4%BE%E0%A4%B8%E0%A4%BE%E0%A4%B9%E0%A5%87%E0%A4%AC_%E0%A4%86%E0%A4%82%E0%A4%AC%E0%A5%87%E0%A4%A1%E0%A4%95%E0%A4%B0_%E0%A4%AE%E0%A4%B0%E0%A4%BE%E0%A4%A0%E0%A4%B5%E0%A4%BE%E0%A4%A1%E0%A4%BE_%E0%A4%B5%E0%A4%BF%E0%A4%A6%E0%A5%8D%E0%A4%AF%E0%A4%BE%E0%A4%AA%E0%A5%80%E0%A4%A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डॉ. बाबासाहेब आंबेडकर </a:t>
            </a:r>
            <a:r>
              <a:rPr lang="hi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मराठवाडा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औरंगाबाद"/>
              </a:rPr>
              <a:t>औरंगाबाद</a:t>
            </a: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96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बी. ए. तृतीय वर्ष (पंचम सत्र )</a:t>
            </a:r>
            <a:b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पेपर क्र. XI – साहित्यशास्त्र – १  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1156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१) साहित्य चिंतन का अध्ययन </a:t>
            </a:r>
            <a:br>
              <a:rPr lang="mr-IN" dirty="0" smtClean="0"/>
            </a:br>
            <a:r>
              <a:rPr lang="mr-IN" dirty="0" smtClean="0"/>
              <a:t>२) साहित्यालोचन क्षमता का परिचय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r-IN" sz="5400" dirty="0" smtClean="0"/>
              <a:t>३) साहित्य सृजन के संस्कार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715306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Mangal</vt:lpstr>
      <vt:lpstr>Office Theme</vt:lpstr>
      <vt:lpstr>डॉ. बाबासाहेब आंबेडकर मराठवाडा विद्यापीठ, औरंगाबाद  - संचलित</vt:lpstr>
      <vt:lpstr>बी. ए. तृतीय वर्ष (पंचम सत्र ) पेपर क्र. XI – साहित्यशास्त्र – १  </vt:lpstr>
      <vt:lpstr>१) साहित्य चिंतन का अध्ययन  २) साहित्यालोचन क्षमता का परिचय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डॉ. बाबासाहेब आंबेडकर मराठवाडा विद्यापीठ, औरंगाबाद  - संचलित</dc:title>
  <dc:creator>Windows User</dc:creator>
  <cp:lastModifiedBy>Windows User</cp:lastModifiedBy>
  <cp:revision>1</cp:revision>
  <dcterms:created xsi:type="dcterms:W3CDTF">2020-12-05T06:45:10Z</dcterms:created>
  <dcterms:modified xsi:type="dcterms:W3CDTF">2020-12-05T06:49:46Z</dcterms:modified>
</cp:coreProperties>
</file>