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18E0E-9445-4847-887C-AF8A6695BADF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0BB-18CB-4FF4-B416-06E1AEE6A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052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18E0E-9445-4847-887C-AF8A6695BADF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0BB-18CB-4FF4-B416-06E1AEE6A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593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18E0E-9445-4847-887C-AF8A6695BADF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0BB-18CB-4FF4-B416-06E1AEE6A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364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18E0E-9445-4847-887C-AF8A6695BADF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0BB-18CB-4FF4-B416-06E1AEE6A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05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18E0E-9445-4847-887C-AF8A6695BADF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0BB-18CB-4FF4-B416-06E1AEE6A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672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18E0E-9445-4847-887C-AF8A6695BADF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0BB-18CB-4FF4-B416-06E1AEE6A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2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18E0E-9445-4847-887C-AF8A6695BADF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0BB-18CB-4FF4-B416-06E1AEE6A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09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18E0E-9445-4847-887C-AF8A6695BADF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0BB-18CB-4FF4-B416-06E1AEE6A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411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18E0E-9445-4847-887C-AF8A6695BADF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0BB-18CB-4FF4-B416-06E1AEE6A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553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18E0E-9445-4847-887C-AF8A6695BADF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0BB-18CB-4FF4-B416-06E1AEE6A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744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18E0E-9445-4847-887C-AF8A6695BADF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0BB-18CB-4FF4-B416-06E1AEE6A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11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18E0E-9445-4847-887C-AF8A6695BADF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D50BB-18CB-4FF4-B416-06E1AEE6A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38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r.wikipedia.org/wiki/%E0%A4%94%E0%A4%B0%E0%A4%82%E0%A4%97%E0%A4%BE%E0%A4%AC%E0%A4%BE%E0%A4%A6" TargetMode="External"/><Relationship Id="rId2" Type="http://schemas.openxmlformats.org/officeDocument/2006/relationships/hyperlink" Target="https://mr.wikipedia.org/wiki/%E0%A4%A1%E0%A5%89._%E0%A4%AC%E0%A4%BE%E0%A4%AC%E0%A4%BE%E0%A4%B8%E0%A4%BE%E0%A4%B9%E0%A5%87%E0%A4%AC_%E0%A4%86%E0%A4%82%E0%A4%AC%E0%A5%87%E0%A4%A1%E0%A4%95%E0%A4%B0_%E0%A4%AE%E0%A4%B0%E0%A4%BE%E0%A4%A0%E0%A4%B5%E0%A4%BE%E0%A4%A1%E0%A4%BE_%E0%A4%B5%E0%A4%BF%E0%A4%A6%E0%A5%8D%E0%A4%AF%E0%A4%BE%E0%A4%AA%E0%A5%80%E0%A4%A0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i-IN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डॉ. बाबासाहेब आंबेडकर </a:t>
            </a:r>
            <a:r>
              <a:rPr lang="hi-IN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मराठवाडा</a:t>
            </a:r>
            <a:r>
              <a:rPr lang="en-US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i-IN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विद्यापीठ</a:t>
            </a:r>
            <a:r>
              <a:rPr lang="en-US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i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औरंगाबाद"/>
              </a:rPr>
              <a:t>औरंगाबाद</a:t>
            </a:r>
            <a:r>
              <a:rPr lang="mr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-</a:t>
            </a:r>
            <a:r>
              <a:rPr lang="hi-IN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i-IN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mr-IN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संचलित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mr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श्रीमती एस.के.गांधी महाविद्यालय, कडा का</a:t>
            </a:r>
          </a:p>
          <a:p>
            <a:pPr>
              <a:lnSpc>
                <a:spcPct val="100000"/>
              </a:lnSpc>
            </a:pPr>
            <a:r>
              <a:rPr lang="mr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हिंदी विभाग आपका स्वागत करता है |</a:t>
            </a:r>
          </a:p>
          <a:p>
            <a:pPr>
              <a:lnSpc>
                <a:spcPct val="100000"/>
              </a:lnSpc>
            </a:pPr>
            <a:r>
              <a:rPr lang="mr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डॉ. विष्णु भ. गव्हाणे - सादर करते है...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626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r-IN" dirty="0" smtClean="0"/>
              <a:t>मराठी दलित साहित्य : सामान्य परिचय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45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r-IN" dirty="0" smtClean="0"/>
              <a:t>‘पराया’  कि संवेदना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826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r-IN" smtClean="0"/>
              <a:t>‘पराया’ का शिल्प – विधान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93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52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Mangal</vt:lpstr>
      <vt:lpstr>Office Theme</vt:lpstr>
      <vt:lpstr>डॉ. बाबासाहेब आंबेडकर मराठवाडा विद्यापीठ, औरंगाबाद  - संचलित</vt:lpstr>
      <vt:lpstr>मराठी दलित साहित्य : सामान्य परिचय </vt:lpstr>
      <vt:lpstr>‘पराया’  कि संवेदना </vt:lpstr>
      <vt:lpstr>‘पराया’ का शिल्प – विधान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डॉ. बाबासाहेब आंबेडकर मराठवाडा विद्यापीठ, औरंगाबाद  - संचलित</dc:title>
  <dc:creator>Windows User</dc:creator>
  <cp:lastModifiedBy>Windows User</cp:lastModifiedBy>
  <cp:revision>1</cp:revision>
  <dcterms:created xsi:type="dcterms:W3CDTF">2020-12-05T06:10:39Z</dcterms:created>
  <dcterms:modified xsi:type="dcterms:W3CDTF">2020-12-05T06:13:36Z</dcterms:modified>
</cp:coreProperties>
</file>