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96" r:id="rId1"/>
  </p:sldMasterIdLst>
  <p:notesMasterIdLst>
    <p:notesMasterId r:id="rId2"/>
  </p:notesMasterIdLst>
  <p:sldIdLst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tableStyles" Target="tableStyle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8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0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2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4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7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18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6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D5A18-4D1A-4F2C-8F93-BCCF30446836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0634E-6143-4A32-9BAB-04FB154036B1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hyperlink" Target="https://mr.wikipedia.org/wiki/&#2337;&#2377;._&#2348;&#2366;&#2348;&#2366;&#2360;&#2366;&#2361;&#2375;&#2348;_&#2310;&#2306;&#2348;&#2375;&#2337;&#2325;&#2352;_&#2350;&#2352;&#2366;&#2336;&#2357;&#2366;&#2337;&#2366;_&#2357;&#2367;&#2342;&#2381;&#2351;&#2366;&#2346;&#2368;&#2336;" TargetMode="External"/><Relationship Id="rId2" Type="http://schemas.openxmlformats.org/officeDocument/2006/relationships/hyperlink" Target="https://mr.wikipedia.org/wiki/&#2324;&#2352;&#2306;&#2327;&#2366;&#2348;&#2366;&#2342;" TargetMode="External"/><Relationship Id="rId3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1"/>
              </a:rPr>
              <a:t>डॉ. बाबासाहेब आंबेडकर </a:t>
            </a:r>
            <a:r>
              <a:rPr dirty="0" lang="hi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1"/>
              </a:rPr>
              <a:t>मराठवाडा</a:t>
            </a:r>
            <a:r>
              <a:rPr dirty="0" lang="en-US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lang="hi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dirty="0" lang="en-US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dirty="0" lang="en-US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lang="hi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2" tooltip="औरंगाबाद"/>
              </a:rPr>
              <a:t>औरंगाबाद</a:t>
            </a: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dirty="0" lang="mr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dirty="0" lang="en-US"/>
          </a:p>
        </p:txBody>
      </p:sp>
      <p:sp>
        <p:nvSpPr>
          <p:cNvPr id="1048599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dirty="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dirty="0" lang="en-US" smtClean="0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  <a:p>
            <a:endParaRPr dirty="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mr-IN" smtClean="0"/>
              <a:t>मराठी कहानी साहित्य का विकासक्रम</a:t>
            </a:r>
            <a:endParaRPr dirty="0" lang="en-US"/>
          </a:p>
        </p:txBody>
      </p:sp>
      <p:sp>
        <p:nvSpPr>
          <p:cNvPr id="1048601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mr-IN" smtClean="0"/>
              <a:t>करमणूक : मनोरंजन काल (सन -१९०० से १९२६ ई.)</a:t>
            </a:r>
            <a:endParaRPr dirty="0" lang="en-US"/>
          </a:p>
        </p:txBody>
      </p:sp>
      <p:sp>
        <p:nvSpPr>
          <p:cNvPr id="104859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mr-IN" smtClean="0"/>
              <a:t>यशवंत किर्लोस्कर काल : (सन १९२६  से १९४५ ई.)</a:t>
            </a:r>
            <a:endParaRPr dirty="0" lang="en-US"/>
          </a:p>
        </p:txBody>
      </p:sp>
      <p:sp>
        <p:nvSpPr>
          <p:cNvPr id="1048595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en-IN" smtClean="0"/>
              <a:t>न</a:t>
            </a:r>
            <a:r>
              <a:rPr dirty="0" lang="mr-IN" smtClean="0"/>
              <a:t>वकथा काल (सन १९४५ से १९६० ई .)</a:t>
            </a:r>
            <a:endParaRPr dirty="0" lang="en-US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dirty="0" lang="mr-IN" smtClean="0"/>
              <a:t>:</a:t>
            </a:r>
            <a:endParaRPr dirty="0"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mr-IN" smtClean="0"/>
              <a:t>साठोत्तर काल (सन १९६०  से आज तक )</a:t>
            </a:r>
            <a:endParaRPr dirty="0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mr-IN" smtClean="0"/>
              <a:t>संकलित कहानीयो की संवेदना </a:t>
            </a:r>
            <a:endParaRPr dirty="0" lang="en-US"/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mr-IN" smtClean="0"/>
              <a:t>संकलित कहानियो </a:t>
            </a:r>
            <a:r>
              <a:rPr dirty="0" lang="mr-IN" smtClean="0"/>
              <a:t>का शिल्प – विधान </a:t>
            </a:r>
            <a:endParaRPr dirty="0" lang="en-US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dcterms:created xsi:type="dcterms:W3CDTF">2020-12-04T19:01:51Z</dcterms:created>
  <dcterms:modified xsi:type="dcterms:W3CDTF">2020-12-05T06:21:26Z</dcterms:modified>
</cp:coreProperties>
</file>